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5" r:id="rId16"/>
    <p:sldId id="274" r:id="rId17"/>
    <p:sldId id="273" r:id="rId18"/>
    <p:sldId id="270" r:id="rId19"/>
    <p:sldId id="272" r:id="rId20"/>
    <p:sldId id="271" r:id="rId21"/>
    <p:sldId id="267" r:id="rId22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26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F1870-AB64-475E-8010-0D4B007CB894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CB81C-4AE4-40C7-9EF0-ECC191F9B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6F44-4122-4B44-BE68-C088B02F615B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EE96A-3449-4513-9A25-BD52948E7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/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A1E6C-C381-4872-89CF-8145C862647B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374B3-4AE0-4AB5-8925-F0FD7A2E0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3E4A2-7866-4EE7-BBBD-21F8745CB704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AAF2C-5C47-4ED7-90F4-689E0422D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6BD1B-BBE9-4A44-8FEF-F81A339CD18D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9F1C0-E501-454B-B9C9-11D149C606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A4BCF-5671-4636-8CD7-180653050A7D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0296D-7F93-4B72-9618-53D203FE2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FF66-1DF2-47BC-B616-1639F3B4D453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2355C-04FE-4537-8006-08D1FDA88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7D148-2787-4AD8-88E9-3449F3A035EF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29D68-4B11-444C-86D6-7E1FC5481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BA38F-3F72-4DAE-B10E-8910EED2B562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B188F-C171-440A-BA7B-2164FDE48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B9671-47B8-4B0E-9927-83C39C8AB43B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647B2-BCFC-436E-A7A4-B71E7DC239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CCD7E-C754-4F0D-B1E3-DAC171DA6B43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703BA-6F56-40C3-87B3-76B851BE2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/>
          <p:nvPr/>
        </p:nvSpPr>
        <p:spPr>
          <a:xfrm>
            <a:off x="836613" y="735013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10658475" y="2971800"/>
            <a:ext cx="6096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/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34B9B-8BCA-48E4-8D80-A41AE29D4043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5AFD-C977-4FA8-9308-98F400821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45F5-FA2E-4C66-8BD8-348F144E7C68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68C50-A03C-42F5-98A7-47B07188A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97AB2-F58F-448D-AF9B-B75990F3EDFD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E5012-CAF3-4291-979E-E25030A92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F7C7D-482C-455A-B5B5-01F9A252FBFC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57ACD-01E6-4716-B294-628E1F6C2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703C5-B93A-4B14-A05F-11085C247CB2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358AA-EB65-442C-A5B5-3430CCF5C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545ED-E246-494B-B534-38614BBDAF36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3BEF2-8932-425A-9759-DA1F51373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53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95500"/>
            <a:ext cx="10353675" cy="369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DEEC7E-3E63-412C-8602-04D2ED0D2C10}" type="datetimeFigureOut">
              <a:rPr lang="ru-RU"/>
              <a:pPr>
                <a:defRPr/>
              </a:pPr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83275"/>
            <a:ext cx="667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5"/>
            <a:ext cx="7540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03E66-F45E-4693-B097-1BE6369F7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2" r:id="rId2"/>
    <p:sldLayoutId id="2147483771" r:id="rId3"/>
    <p:sldLayoutId id="2147483770" r:id="rId4"/>
    <p:sldLayoutId id="2147483769" r:id="rId5"/>
    <p:sldLayoutId id="2147483768" r:id="rId6"/>
    <p:sldLayoutId id="2147483767" r:id="rId7"/>
    <p:sldLayoutId id="2147483766" r:id="rId8"/>
    <p:sldLayoutId id="2147483765" r:id="rId9"/>
    <p:sldLayoutId id="2147483764" r:id="rId10"/>
    <p:sldLayoutId id="2147483763" r:id="rId11"/>
    <p:sldLayoutId id="2147483774" r:id="rId12"/>
    <p:sldLayoutId id="2147483762" r:id="rId13"/>
    <p:sldLayoutId id="2147483761" r:id="rId14"/>
    <p:sldLayoutId id="2147483760" r:id="rId15"/>
    <p:sldLayoutId id="2147483759" r:id="rId16"/>
    <p:sldLayoutId id="2147483758" r:id="rId17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Bookman Old Style" pitchFamily="18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lounb.ru/war/pamyatniki-i-memorialy/lebedyanskij-rajon/memorialnyj-kompleks-voinskoj-slavy-na-ploshchadi-lenin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lounb.ru/war/memorialnye-doski/lebedyanskij-rajon/memorialnaya-doska-pervushina-a-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30275" y="4683125"/>
            <a:ext cx="193675" cy="1149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93788" y="1065213"/>
            <a:ext cx="46038" cy="1285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1945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9100" y="176213"/>
            <a:ext cx="45974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22250" y="352425"/>
            <a:ext cx="76152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i="1"/>
              <a:t>Муниципальное бюджетное общеобразовательное учреждение "Средняя общеобразовательная</a:t>
            </a:r>
            <a:br>
              <a:rPr lang="ru-RU" i="1"/>
            </a:br>
            <a:r>
              <a:rPr lang="ru-RU" i="1"/>
              <a:t>школа села Ольховец</a:t>
            </a:r>
            <a:br>
              <a:rPr lang="ru-RU" i="1"/>
            </a:br>
            <a:r>
              <a:rPr lang="ru-RU" i="1"/>
              <a:t>Лебедянского муниципального района Липецкой области"</a:t>
            </a:r>
            <a:r>
              <a:rPr lang="ru-RU"/>
              <a:t> 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401638" y="2459038"/>
            <a:ext cx="76152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i="1"/>
              <a:t>«Мой край и Великая Отечественная война»</a:t>
            </a:r>
          </a:p>
          <a:p>
            <a:pPr algn="ctr"/>
            <a:endParaRPr lang="ru-RU" i="1"/>
          </a:p>
          <a:p>
            <a:pPr algn="ctr"/>
            <a:r>
              <a:rPr lang="ru-RU" i="1"/>
              <a:t>Посвящается Герою Советского союза Первушину Александру Николаевичу</a:t>
            </a:r>
            <a:endParaRPr lang="ru-RU"/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6376988" y="4719638"/>
            <a:ext cx="48355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i="1"/>
              <a:t>Подготовила: ученица 11 класса</a:t>
            </a:r>
          </a:p>
          <a:p>
            <a:pPr algn="ctr"/>
            <a:r>
              <a:rPr lang="ru-RU" i="1"/>
              <a:t>Первушина Ангелина</a:t>
            </a:r>
          </a:p>
          <a:p>
            <a:pPr algn="ctr"/>
            <a:r>
              <a:rPr lang="ru-RU" i="1"/>
              <a:t>Руководитель: Толстикова В.В.</a:t>
            </a:r>
            <a:endParaRPr lang="ru-RU"/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3200" y="-71438"/>
            <a:ext cx="9002713" cy="185737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effectLst/>
              </a:rPr>
              <a:t>Александр Николаевич Первушин</a:t>
            </a:r>
            <a:r>
              <a:rPr lang="ru-RU" sz="2800" b="0" dirty="0">
                <a:effectLst/>
              </a:rPr>
              <a:t> </a:t>
            </a:r>
            <a:r>
              <a:rPr lang="ru-RU" sz="2800" b="0" dirty="0" smtClean="0">
                <a:effectLst/>
              </a:rPr>
              <a:t>—</a:t>
            </a:r>
            <a:r>
              <a:rPr lang="ru-RU" sz="2800" b="0" dirty="0">
                <a:effectLst/>
              </a:rPr>
              <a:t> майор Советской Армии, участник Великой Отечественной войны, </a:t>
            </a:r>
            <a:r>
              <a:rPr lang="ru-RU" sz="2800" b="0" u="sng" dirty="0">
                <a:effectLst/>
              </a:rPr>
              <a:t>Герой Советского </a:t>
            </a:r>
            <a:r>
              <a:rPr lang="ru-RU" sz="2800" b="0" u="sng" dirty="0" smtClean="0">
                <a:effectLst/>
              </a:rPr>
              <a:t>Союза.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930275" y="458788"/>
            <a:ext cx="138112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2048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1785938"/>
            <a:ext cx="41021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38225" y="2095500"/>
            <a:ext cx="46037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1325563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Александр Николаевич Первушин родился 18 октября 1923 года в с. </a:t>
            </a:r>
            <a:r>
              <a:rPr lang="ru-RU" sz="2800" dirty="0" err="1" smtClean="0"/>
              <a:t>Ольховец</a:t>
            </a:r>
            <a:r>
              <a:rPr lang="ru-RU" sz="2800" dirty="0" smtClean="0"/>
              <a:t> Лебедянского района. В 1937 году окончил семилетнюю школу в с. </a:t>
            </a:r>
            <a:r>
              <a:rPr lang="ru-RU" sz="2800" dirty="0" err="1" smtClean="0"/>
              <a:t>Ольховец</a:t>
            </a:r>
            <a:r>
              <a:rPr lang="ru-RU" sz="2800" dirty="0" smtClean="0"/>
              <a:t>. После работал пахарем в колхозе имени 15 лет октября, затем пастухом в колхозе «1-е </a:t>
            </a:r>
            <a:r>
              <a:rPr lang="ru-RU" sz="2800" dirty="0" err="1" smtClean="0"/>
              <a:t>Сезеново</a:t>
            </a:r>
            <a:r>
              <a:rPr lang="ru-RU" sz="2800" dirty="0" smtClean="0"/>
              <a:t>».</a:t>
            </a:r>
            <a:endParaRPr lang="ru-RU" sz="2800" dirty="0"/>
          </a:p>
        </p:txBody>
      </p:sp>
      <p:pic>
        <p:nvPicPr>
          <p:cNvPr id="21507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84873">
            <a:off x="558800" y="1223963"/>
            <a:ext cx="5395913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1033">
            <a:off x="6970713" y="1411288"/>
            <a:ext cx="4775200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69963" y="2095500"/>
            <a:ext cx="246063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1377950"/>
          </a:xfrm>
        </p:spPr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3 октября 1941 года Первушин А.Н. призван в красную армию и с 1942 года участвовал в боях с немецко-фашистскими захватчиками на Воронежском , Центральном и 1-м Украинском фронтах.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На Воронежском фронте Первушин А.Н. с августа по декабрь 1942 года участвовал в обороне </a:t>
            </a:r>
            <a:r>
              <a:rPr lang="ru-RU" dirty="0" err="1" smtClean="0"/>
              <a:t>г.Воронеж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253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9450" y="2603500"/>
            <a:ext cx="6278563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588" y="1377950"/>
            <a:ext cx="612775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46138" y="1646238"/>
            <a:ext cx="44450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7913" y="0"/>
            <a:ext cx="10353675" cy="1343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 13 по 17 января участвовал в </a:t>
            </a:r>
            <a:r>
              <a:rPr lang="ru-RU" dirty="0" err="1" smtClean="0"/>
              <a:t>Осторогожско-Россошанской</a:t>
            </a:r>
            <a:r>
              <a:rPr lang="ru-RU" dirty="0" smtClean="0"/>
              <a:t> </a:t>
            </a:r>
            <a:r>
              <a:rPr lang="ru-RU" dirty="0" err="1" smtClean="0"/>
              <a:t>наступительной</a:t>
            </a:r>
            <a:r>
              <a:rPr lang="ru-RU" dirty="0" smtClean="0"/>
              <a:t> операции. В результате был награжден медалью «За отвагу».</a:t>
            </a:r>
            <a:endParaRPr lang="ru-RU" dirty="0"/>
          </a:p>
        </p:txBody>
      </p:sp>
      <p:pic>
        <p:nvPicPr>
          <p:cNvPr id="2355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3" y="873125"/>
            <a:ext cx="6135687" cy="586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3808413"/>
            <a:ext cx="45720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12000" y="873125"/>
            <a:ext cx="4572000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06488" y="2343150"/>
            <a:ext cx="287338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353675" cy="933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4400" dirty="0" smtClean="0"/>
              <a:t>Форсирование Днепра</a:t>
            </a:r>
            <a:endParaRPr lang="ru-RU" sz="4400" dirty="0"/>
          </a:p>
        </p:txBody>
      </p:sp>
      <p:pic>
        <p:nvPicPr>
          <p:cNvPr id="2457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933450"/>
            <a:ext cx="6519862" cy="557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6475" y="933450"/>
            <a:ext cx="4545013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6475" y="3811588"/>
            <a:ext cx="4545013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4400" y="2316163"/>
            <a:ext cx="368300" cy="1325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3388" y="0"/>
            <a:ext cx="5408612" cy="6858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effectLst/>
              </a:rPr>
              <a:t>Указом Президиума Верховного Совета СССР от 17 октября 1943 г. ефрейтору Первушину Александру Николаевичу присвоено звание Героя Советского Союза.</a:t>
            </a:r>
            <a:endParaRPr lang="ru-RU" sz="3200" dirty="0"/>
          </a:p>
        </p:txBody>
      </p:sp>
      <p:pic>
        <p:nvPicPr>
          <p:cNvPr id="2560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238" y="136525"/>
            <a:ext cx="6661150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09613" y="2095500"/>
            <a:ext cx="273050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6386513" cy="319405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effectLst/>
              </a:rPr>
              <a:t>После форсирования Днепра 121-я Рыльская стрелковая дивизия принимала участие в освобождении столицы </a:t>
            </a:r>
            <a:r>
              <a:rPr lang="ru-RU" dirty="0" smtClean="0">
                <a:effectLst/>
              </a:rPr>
              <a:t>Украины.</a:t>
            </a:r>
            <a:r>
              <a:rPr lang="ru-RU" dirty="0">
                <a:effectLst/>
              </a:rPr>
              <a:t>  Первушин за мужество и отвагу, проявленные в боях за Киев, был награждён орденом Красного Знамени. В одном из боёв на Правобережной Украине его тяжело ранило. Полгода он находился в госпитале. Потом его пригласили в Москву, где вручили орден Ленина и Золотую Звезду Героя.</a:t>
            </a:r>
            <a:endParaRPr lang="ru-RU" dirty="0"/>
          </a:p>
        </p:txBody>
      </p:sp>
      <p:pic>
        <p:nvPicPr>
          <p:cNvPr id="2662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6513" y="-6350"/>
            <a:ext cx="580548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925" y="3194050"/>
            <a:ext cx="2806700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6913" y="3200400"/>
            <a:ext cx="30099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16025" y="2424113"/>
            <a:ext cx="520700" cy="1327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0850"/>
            <a:ext cx="12192000" cy="25241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effectLst/>
              </a:rPr>
              <a:t>После войны Первушин продолжил службу в армии, окончил военно-автомобильное училище и Центральные автотракторные курсы. В 1965 году в звании майора Александр Николаевич ушел в запас</a:t>
            </a:r>
            <a:r>
              <a:rPr lang="ru-RU" dirty="0" smtClean="0">
                <a:effectLst/>
              </a:rPr>
              <a:t>.</a:t>
            </a:r>
            <a:r>
              <a:rPr lang="ru-RU" dirty="0">
                <a:effectLst/>
              </a:rPr>
              <a:t> Уйдя в </a:t>
            </a:r>
            <a:r>
              <a:rPr lang="ru-RU" dirty="0" smtClean="0">
                <a:effectLst/>
              </a:rPr>
              <a:t>запас , </a:t>
            </a:r>
            <a:r>
              <a:rPr lang="ru-RU" dirty="0">
                <a:effectLst/>
              </a:rPr>
              <a:t>он жил и работал в городе Апрелевка Московской области.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effectLst/>
              </a:rPr>
              <a:t>15 сентября 1981 г. Александр Николаевич умер</a:t>
            </a:r>
            <a:endParaRPr lang="ru-RU" dirty="0"/>
          </a:p>
        </p:txBody>
      </p:sp>
      <p:pic>
        <p:nvPicPr>
          <p:cNvPr id="27651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2725" y="2238375"/>
            <a:ext cx="92265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0" dirty="0">
                <a:effectLst/>
              </a:rPr>
              <a:t>Одна из улиц Лебедяни носит имя Героя Советского Союза А.Н. Первушина.</a:t>
            </a:r>
            <a:endParaRPr lang="ru-RU" dirty="0"/>
          </a:p>
        </p:txBody>
      </p:sp>
      <p:pic>
        <p:nvPicPr>
          <p:cNvPr id="2867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7013" y="2908300"/>
            <a:ext cx="4681537" cy="3678238"/>
          </a:xfrm>
        </p:spPr>
      </p:pic>
      <p:pic>
        <p:nvPicPr>
          <p:cNvPr id="28675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1063" y="1168400"/>
            <a:ext cx="36830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1663" y="3416300"/>
            <a:ext cx="48260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403850" cy="6858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b="0" cap="none" smtClean="0">
                <a:effectLst/>
              </a:rPr>
              <a:t> </a:t>
            </a:r>
            <a:r>
              <a:rPr lang="ru-RU" sz="1400" b="0" cap="none" smtClean="0">
                <a:effectLst/>
              </a:rPr>
              <a:t>В ЛЕБЕДЯНИ НА </a:t>
            </a:r>
            <a:r>
              <a:rPr lang="ru-RU" sz="1400" b="0" cap="none" smtClean="0">
                <a:effectLst/>
                <a:hlinkClick r:id="rId2"/>
              </a:rPr>
              <a:t>МЕМОРИАЛЬНОМ КОМПЛЕКСЕ ВОИНСКОЙ СЛАВЫ</a:t>
            </a:r>
            <a:r>
              <a:rPr lang="ru-RU" sz="1400" b="0" cap="none" smtClean="0">
                <a:effectLst/>
              </a:rPr>
              <a:t> В 2015 ГОДУ БЫЛА УСТАНОВЛЕНА СТЕЛА С  БАРЕЛЬЕФОМ ПЕРВУШИНА А.Н.</a:t>
            </a:r>
            <a:endParaRPr lang="ru-RU" sz="1400" cap="none" smtClean="0">
              <a:effectLst>
                <a:outerShdw blurRad="38100" dist="38100" dir="2700000" algn="tl">
                  <a:srgbClr val="6D8C60"/>
                </a:outerShdw>
              </a:effectLst>
            </a:endParaRPr>
          </a:p>
        </p:txBody>
      </p:sp>
      <p:pic>
        <p:nvPicPr>
          <p:cNvPr id="29698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8175" y="109538"/>
            <a:ext cx="6346825" cy="663257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08450" cy="6858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b="0" cap="none" smtClean="0">
                <a:effectLst/>
              </a:rPr>
              <a:t> </a:t>
            </a:r>
            <a:r>
              <a:rPr lang="ru-RU" sz="1000" b="0" cap="none" smtClean="0">
                <a:effectLst/>
              </a:rPr>
              <a:t>НА ЗДАНИИ СРЕДНЕЙ ШКОЛЫ С. ОЛЬХОВЕЦ УСТАНОВЛЕНА </a:t>
            </a:r>
            <a:r>
              <a:rPr lang="ru-RU" sz="1000" b="0" cap="none" smtClean="0">
                <a:effectLst/>
                <a:hlinkClick r:id="rId2"/>
              </a:rPr>
              <a:t>МЕМОРИАЛЬНАЯ ДОСКА</a:t>
            </a:r>
            <a:r>
              <a:rPr lang="ru-RU" sz="1000" b="0" cap="none" smtClean="0">
                <a:effectLst/>
              </a:rPr>
              <a:t>.</a:t>
            </a:r>
            <a:endParaRPr lang="ru-RU" sz="1000" cap="none" smtClean="0">
              <a:effectLst>
                <a:outerShdw blurRad="38100" dist="38100" dir="2700000" algn="tl">
                  <a:srgbClr val="6D8C60"/>
                </a:outerShdw>
              </a:effectLst>
            </a:endParaRPr>
          </a:p>
        </p:txBody>
      </p:sp>
      <p:pic>
        <p:nvPicPr>
          <p:cNvPr id="30722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94200" y="109538"/>
            <a:ext cx="7670800" cy="663257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125" y="0"/>
            <a:ext cx="10353675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0" dirty="0">
                <a:effectLst/>
              </a:rPr>
              <a:t>Герой Советского </a:t>
            </a:r>
            <a:r>
              <a:rPr lang="ru-RU" sz="3600" b="0" dirty="0" smtClean="0">
                <a:effectLst/>
              </a:rPr>
              <a:t>Союза</a:t>
            </a:r>
            <a:br>
              <a:rPr lang="ru-RU" sz="3600" b="0" dirty="0" smtClean="0">
                <a:effectLst/>
              </a:rPr>
            </a:br>
            <a:r>
              <a:rPr lang="ru-RU" sz="3600" b="0" dirty="0" smtClean="0">
                <a:effectLst/>
              </a:rPr>
              <a:t> </a:t>
            </a:r>
            <a:r>
              <a:rPr lang="ru-RU" b="0" dirty="0" err="1">
                <a:effectLst/>
              </a:rPr>
              <a:t>Газин</a:t>
            </a:r>
            <a:r>
              <a:rPr lang="ru-RU" b="0" dirty="0">
                <a:effectLst/>
              </a:rPr>
              <a:t> Василий Петрович</a:t>
            </a:r>
          </a:p>
        </p:txBody>
      </p:sp>
      <p:pic>
        <p:nvPicPr>
          <p:cNvPr id="3174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98863" y="1325563"/>
            <a:ext cx="4902200" cy="531812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Гришин Иван Григорьевич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277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29025" y="982663"/>
            <a:ext cx="4922838" cy="5691187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Жемчужников Иван Иванович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379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13188" y="1325563"/>
            <a:ext cx="4354512" cy="521176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Костин Алексей Сергеевич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481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38575" y="1050925"/>
            <a:ext cx="4503738" cy="5664200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 err="1">
                <a:effectLst/>
              </a:rPr>
              <a:t>Плешивцев</a:t>
            </a:r>
            <a:r>
              <a:rPr lang="ru-RU" b="0" dirty="0">
                <a:effectLst/>
              </a:rPr>
              <a:t> Иван Николаевич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584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29075" y="1325563"/>
            <a:ext cx="4122738" cy="529431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Росляков Алексей Александрович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686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84638" y="1325563"/>
            <a:ext cx="4013200" cy="530701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53675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Ситников Николай Михайлович</a:t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789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49713" y="1325563"/>
            <a:ext cx="4081462" cy="528002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7013"/>
            <a:ext cx="10353675" cy="13271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>
                <a:effectLst/>
              </a:rPr>
              <a:t>Герой Советского </a:t>
            </a:r>
            <a:r>
              <a:rPr lang="ru-RU" sz="3200" b="0" dirty="0" smtClean="0">
                <a:effectLst/>
              </a:rPr>
              <a:t>Союза</a:t>
            </a:r>
            <a:br>
              <a:rPr lang="ru-RU" sz="3200" b="0" dirty="0" smtClean="0">
                <a:effectLst/>
              </a:rPr>
            </a:br>
            <a:r>
              <a:rPr lang="ru-RU" b="0" dirty="0">
                <a:effectLst/>
              </a:rPr>
              <a:t>Сорокин Иван Федорович</a:t>
            </a:r>
            <a:br>
              <a:rPr lang="ru-RU" b="0" dirty="0">
                <a:effectLst/>
              </a:rPr>
            </a:b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3891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30650" y="1241425"/>
            <a:ext cx="4321175" cy="515937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4400" y="2438400"/>
            <a:ext cx="395287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993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025" y="225425"/>
            <a:ext cx="11491913" cy="6421438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225</TotalTime>
  <Words>351</Words>
  <Application>Microsoft Office PowerPoint</Application>
  <PresentationFormat>Произвольный</PresentationFormat>
  <Paragraphs>27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Bookman Old Style</vt:lpstr>
      <vt:lpstr>Rockwell</vt:lpstr>
      <vt:lpstr>Calibri</vt:lpstr>
      <vt:lpstr>Damask</vt:lpstr>
      <vt:lpstr>Damask</vt:lpstr>
      <vt:lpstr>Слайд 1</vt:lpstr>
      <vt:lpstr>АЛЕКСАНДР НИКОЛАЕВИЧ ПЕРВУШИН — МАЙОР СОВЕТСКОЙ АРМИИ, УЧАСТНИК ВЕЛИКОЙ ОТЕЧЕСТВЕННОЙ ВОЙНЫ, ГЕРОЙ СОВЕТСКОГО СОЮЗА.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ОДНА ИЗ УЛИЦ ЛЕБЕДЯНИ НОСИТ ИМЯ ГЕРОЯ СОВЕТСКОГО СОЮЗА А.Н. ПЕРВУШИНА.</vt:lpstr>
      <vt:lpstr> В ЛЕБЕДЯНИ НА МЕМОРИАЛЬНОМ КОМПЛЕКСЕ ВОИНСКОЙ СЛАВЫ В 2015 ГОДУ БЫЛА УСТАНОВЛЕНА СТЕЛА С  БАРЕЛЬЕФОМ ПЕРВУШИНА А.Н.</vt:lpstr>
      <vt:lpstr> НА ЗДАНИИ СРЕДНЕЙ ШКОЛЫ С. ОЛЬХОВЕЦ УСТАНОВЛЕНА МЕМОРИАЛЬНАЯ ДОСКА.</vt:lpstr>
      <vt:lpstr>ГЕРОЙ СОВЕТСКОГО СОЮЗА  ГАЗИН ВАСИЛИЙ ПЕТРОВИЧ</vt:lpstr>
      <vt:lpstr>ГЕРОЙ СОВЕТСКОГО СОЮЗА ГРИШИН ИВАН ГРИГОРЬЕВИЧ </vt:lpstr>
      <vt:lpstr>ГЕРОЙ СОВЕТСКОГО СОЮЗА ЖЕМЧУЖНИКОВ ИВАН ИВАНОВИЧ </vt:lpstr>
      <vt:lpstr>ГЕРОЙ СОВЕТСКОГО СОЮЗА КОСТИН АЛЕКСЕЙ СЕРГЕЕВИЧ </vt:lpstr>
      <vt:lpstr>ГЕРОЙ СОВЕТСКОГО СОЮЗА ПЛЕШИВЦЕВ ИВАН НИКОЛАЕВИЧ </vt:lpstr>
      <vt:lpstr>ГЕРОЙ СОВЕТСКОГО СОЮЗА РОСЛЯКОВ АЛЕКСЕЙ АЛЕКСАНДРОВИЧ </vt:lpstr>
      <vt:lpstr>ГЕРОЙ СОВЕТСКОГО СОЮЗА СИТНИКОВ НИКОЛАЙ МИХАЙЛОВИЧ </vt:lpstr>
      <vt:lpstr>ГЕРОЙ СОВЕТСКОГО СОЮЗА СОРОКИН ИВАН ФЕДОРОВИЧ  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Николаевич Первушин — майор Советской Армии, участник Великой Отечественной войны, Герой Советского Союза.</dc:title>
  <dc:creator>Дом</dc:creator>
  <cp:lastModifiedBy>Microsoft Office</cp:lastModifiedBy>
  <cp:revision>18</cp:revision>
  <dcterms:created xsi:type="dcterms:W3CDTF">2018-04-23T13:14:58Z</dcterms:created>
  <dcterms:modified xsi:type="dcterms:W3CDTF">2020-05-18T09:48:04Z</dcterms:modified>
</cp:coreProperties>
</file>